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B03C2-569D-4254-A28F-1E47075B38F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D0C41-F439-4817-8A03-73D9ED30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8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D0C41-F439-4817-8A03-73D9ED30F1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9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A71132-10A8-4D62-B5AE-E4DE46AC2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9ABE33-D322-4D30-B5A5-833C6A11FE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928992" cy="252028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ENGLISH GRADE SIX</a:t>
            </a:r>
            <a:br>
              <a:rPr lang="en-US" sz="3600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sz="3600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WORD CLASSES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PARTS OF SPEECH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7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Refers to the name of a person, place, thing or idea. Example: Daniel, London, Table, Hope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dirty="0" smtClean="0"/>
              <a:t>“Mary uses a blue pen for her notes.”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  <a:latin typeface="Stencil" panose="040409050D0802020404" pitchFamily="82" charset="0"/>
              </a:rPr>
              <a:t>NOUNS</a:t>
            </a:r>
            <a:endParaRPr lang="en-US" u="sng" dirty="0">
              <a:solidFill>
                <a:srgbClr val="00B050"/>
              </a:solidFill>
              <a:latin typeface="Stencil" panose="040409050D0802020404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52936"/>
            <a:ext cx="3384376" cy="30963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99992" y="3789040"/>
            <a:ext cx="4464496" cy="9144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LINK FOR NOUNS: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https://www.youtube .com/</a:t>
            </a:r>
            <a:r>
              <a:rPr lang="en-US" b="1" dirty="0" err="1" smtClean="0">
                <a:solidFill>
                  <a:srgbClr val="FF0000"/>
                </a:solidFill>
              </a:rPr>
              <a:t>watch?v</a:t>
            </a:r>
            <a:r>
              <a:rPr lang="en-US" b="1" dirty="0" smtClean="0">
                <a:solidFill>
                  <a:srgbClr val="FF0000"/>
                </a:solidFill>
              </a:rPr>
              <a:t>=JHroOYO1i6c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2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 </a:t>
            </a:r>
            <a:r>
              <a:rPr lang="en-US" dirty="0"/>
              <a:t>These are words that describe modify or give more information about a noun or pronoun</a:t>
            </a:r>
            <a:r>
              <a:rPr lang="en-US" b="1" dirty="0"/>
              <a:t> </a:t>
            </a:r>
            <a:r>
              <a:rPr lang="en-US" dirty="0"/>
              <a:t>Examples: cold, happy, young, two, fun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“The little girl has a pink hat”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ADJECTIVES</a:t>
            </a:r>
            <a:endParaRPr lang="en-US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84984"/>
            <a:ext cx="2664296" cy="28803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79912" y="42210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  <a:latin typeface="Algerian" panose="04020705040A02060702" pitchFamily="82" charset="0"/>
              </a:rPr>
              <a:t>LINK </a:t>
            </a:r>
            <a:r>
              <a:rPr lang="en-US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FOR ADJECTIVE VIDEOS </a:t>
            </a:r>
            <a:r>
              <a:rPr lang="en-US" dirty="0" smtClean="0"/>
              <a:t>https</a:t>
            </a:r>
            <a:r>
              <a:rPr lang="en-US" dirty="0"/>
              <a:t>://www.youtube .com/</a:t>
            </a:r>
            <a:r>
              <a:rPr lang="en-US" dirty="0" err="1"/>
              <a:t>watch?v</a:t>
            </a:r>
            <a:r>
              <a:rPr lang="en-US" dirty="0"/>
              <a:t>=ZzvQj3pEwbc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6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I</a:t>
            </a:r>
            <a:r>
              <a:rPr lang="en-US" sz="2000" b="1" dirty="0" smtClean="0"/>
              <a:t>t </a:t>
            </a:r>
            <a:r>
              <a:rPr lang="en-US" sz="2000" b="1" dirty="0"/>
              <a:t>modifies a verb, an adjective, or another adverb. It tells how (often), where and when.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Example: slowly, very, always, well, too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</a:rPr>
              <a:t>“Yesterday </a:t>
            </a:r>
            <a:r>
              <a:rPr lang="en-US" sz="2000" b="1" dirty="0">
                <a:solidFill>
                  <a:schemeClr val="accent6"/>
                </a:solidFill>
              </a:rPr>
              <a:t>I ate my lunch quickly</a:t>
            </a:r>
            <a:r>
              <a:rPr lang="en-US" sz="2000" b="1" dirty="0" smtClean="0">
                <a:solidFill>
                  <a:schemeClr val="accent6"/>
                </a:solidFill>
              </a:rPr>
              <a:t>.”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ADVERB</a:t>
            </a:r>
            <a:endParaRPr lang="en-US" u="sng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38000"/>
            <a:ext cx="2520280" cy="1935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36912"/>
            <a:ext cx="2880320" cy="23762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23728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ADJECTIVE VIDEO</a:t>
            </a:r>
          </a:p>
          <a:p>
            <a:pPr algn="ctr"/>
            <a:r>
              <a:rPr lang="en-US" dirty="0" smtClean="0"/>
              <a:t>https</a:t>
            </a:r>
            <a:r>
              <a:rPr lang="en-US" dirty="0"/>
              <a:t>://www.youtube .com/</a:t>
            </a:r>
            <a:r>
              <a:rPr lang="en-US" dirty="0" err="1"/>
              <a:t>watch?v</a:t>
            </a:r>
            <a:r>
              <a:rPr lang="en-US" dirty="0"/>
              <a:t>=ZzvQj3pEwbc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3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They </a:t>
            </a:r>
            <a:r>
              <a:rPr lang="en-US" dirty="0"/>
              <a:t>join two words, ideas, phrases together and show how they are connected</a:t>
            </a:r>
          </a:p>
          <a:p>
            <a:pPr marL="0" indent="0">
              <a:buNone/>
            </a:pPr>
            <a:r>
              <a:rPr lang="en-US" dirty="0"/>
              <a:t>Examples: and, or, but, because, yet, so</a:t>
            </a:r>
          </a:p>
          <a:p>
            <a:pPr marL="0" indent="0">
              <a:buNone/>
            </a:pPr>
            <a:r>
              <a:rPr lang="en-US" b="1" dirty="0"/>
              <a:t>“I was hungry and tired but I still finished the job.”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CONJUNCTION</a:t>
            </a:r>
            <a:endParaRPr lang="en-US" u="sng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29000"/>
            <a:ext cx="3240360" cy="23042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51920" y="4077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Conjunction video</a:t>
            </a:r>
          </a:p>
          <a:p>
            <a:pPr algn="ctr"/>
            <a:r>
              <a:rPr lang="en-US" dirty="0" smtClean="0"/>
              <a:t>https</a:t>
            </a:r>
            <a:r>
              <a:rPr lang="en-US" dirty="0"/>
              <a:t>://www.youtube .</a:t>
            </a:r>
            <a:r>
              <a:rPr lang="en-US" dirty="0" smtClean="0"/>
              <a:t>com/</a:t>
            </a:r>
            <a:r>
              <a:rPr lang="en-US" dirty="0" err="1" smtClean="0"/>
              <a:t>watch?v</a:t>
            </a:r>
            <a:r>
              <a:rPr lang="en-US" dirty="0" smtClean="0"/>
              <a:t>=mkDc5Z6P5v0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Which word is an adjective (happy, slowly)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PRACTICAL ACTIVITIES</a:t>
            </a:r>
            <a:endParaRPr lang="en-US" u="sng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16832"/>
            <a:ext cx="504056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24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210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ENGLISH GRADE SIX WORD CLASSES </vt:lpstr>
      <vt:lpstr>NOUNS</vt:lpstr>
      <vt:lpstr>ADJECTIVES</vt:lpstr>
      <vt:lpstr>ADVERB</vt:lpstr>
      <vt:lpstr>CONJUNCTION</vt:lpstr>
      <vt:lpstr>PRACTICAL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GRADE SIX WORD CLASSES</dc:title>
  <dc:creator>Ebenezer Paul</dc:creator>
  <cp:lastModifiedBy>Ebenezer Paul</cp:lastModifiedBy>
  <cp:revision>11</cp:revision>
  <dcterms:created xsi:type="dcterms:W3CDTF">2025-06-26T08:23:11Z</dcterms:created>
  <dcterms:modified xsi:type="dcterms:W3CDTF">2025-06-26T17:30:49Z</dcterms:modified>
</cp:coreProperties>
</file>