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B03C2-569D-4254-A28F-1E47075B38F9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D0C41-F439-4817-8A03-73D9ED30F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587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D0C41-F439-4817-8A03-73D9ED30F1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96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A71132-10A8-4D62-B5AE-E4DE46AC248A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89ABE33-D322-4D30-B5A5-833C6A11F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A71132-10A8-4D62-B5AE-E4DE46AC248A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9ABE33-D322-4D30-B5A5-833C6A11F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A71132-10A8-4D62-B5AE-E4DE46AC248A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9ABE33-D322-4D30-B5A5-833C6A11F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A71132-10A8-4D62-B5AE-E4DE46AC248A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9ABE33-D322-4D30-B5A5-833C6A11FE8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A71132-10A8-4D62-B5AE-E4DE46AC248A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9ABE33-D322-4D30-B5A5-833C6A11FE8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A71132-10A8-4D62-B5AE-E4DE46AC248A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9ABE33-D322-4D30-B5A5-833C6A11FE8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A71132-10A8-4D62-B5AE-E4DE46AC248A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9ABE33-D322-4D30-B5A5-833C6A11FE8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A71132-10A8-4D62-B5AE-E4DE46AC248A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9ABE33-D322-4D30-B5A5-833C6A11FE8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A71132-10A8-4D62-B5AE-E4DE46AC248A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9ABE33-D322-4D30-B5A5-833C6A11F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5A71132-10A8-4D62-B5AE-E4DE46AC248A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9ABE33-D322-4D30-B5A5-833C6A11FE8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A71132-10A8-4D62-B5AE-E4DE46AC248A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89ABE33-D322-4D30-B5A5-833C6A11FE8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5A71132-10A8-4D62-B5AE-E4DE46AC248A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89ABE33-D322-4D30-B5A5-833C6A11FE8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88641"/>
            <a:ext cx="8928992" cy="2520280"/>
          </a:xfrm>
        </p:spPr>
        <p:txBody>
          <a:bodyPr>
            <a:normAutofit/>
          </a:bodyPr>
          <a:lstStyle/>
          <a:p>
            <a:pPr algn="ctr"/>
            <a:r>
              <a:rPr lang="en-US" sz="3600" u="sng" dirty="0" smtClean="0">
                <a:solidFill>
                  <a:srgbClr val="FF0000"/>
                </a:solidFill>
                <a:latin typeface="Algerian" panose="04020705040A02060702" pitchFamily="82" charset="0"/>
              </a:rPr>
              <a:t>ENGLISH GRADE SIX</a:t>
            </a:r>
            <a:br>
              <a:rPr lang="en-US" sz="3600" u="sng" dirty="0" smtClean="0">
                <a:solidFill>
                  <a:srgbClr val="FF0000"/>
                </a:solidFill>
                <a:latin typeface="Algerian" panose="04020705040A02060702" pitchFamily="82" charset="0"/>
              </a:rPr>
            </a:br>
            <a:r>
              <a:rPr lang="en-US" sz="3600" u="sng" dirty="0" smtClean="0">
                <a:solidFill>
                  <a:srgbClr val="FF0000"/>
                </a:solidFill>
                <a:latin typeface="Algerian" panose="04020705040A02060702" pitchFamily="82" charset="0"/>
              </a:rPr>
              <a:t>WORD CLASSES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rgbClr val="0070C0"/>
                </a:solidFill>
              </a:rPr>
              <a:t>PARTS OF SPEECH</a:t>
            </a:r>
            <a:endParaRPr lang="en-US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274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Refers to the name of a person, place, thing or idea. Example: Daniel, London, Table, Hope</a:t>
            </a:r>
            <a:r>
              <a:rPr lang="en-US" b="1" dirty="0" smtClean="0"/>
              <a:t>.</a:t>
            </a:r>
            <a:endParaRPr lang="en-US" dirty="0" smtClean="0"/>
          </a:p>
          <a:p>
            <a:r>
              <a:rPr lang="en-US" b="1" dirty="0" smtClean="0"/>
              <a:t>“Mary uses a blue pen for her notes.”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00B050"/>
                </a:solidFill>
                <a:latin typeface="Stencil" panose="040409050D0802020404" pitchFamily="82" charset="0"/>
              </a:rPr>
              <a:t>NOUNS</a:t>
            </a:r>
            <a:endParaRPr lang="en-US" u="sng" dirty="0">
              <a:solidFill>
                <a:srgbClr val="00B050"/>
              </a:solidFill>
              <a:latin typeface="Stencil" panose="040409050D0802020404" pitchFamily="8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852936"/>
            <a:ext cx="3384376" cy="309634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499992" y="3789040"/>
            <a:ext cx="4464496" cy="914400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LINK FOR NOUNS: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 https://www.youtube .com/</a:t>
            </a:r>
            <a:r>
              <a:rPr lang="en-US" b="1" dirty="0" err="1" smtClean="0">
                <a:solidFill>
                  <a:srgbClr val="FF0000"/>
                </a:solidFill>
              </a:rPr>
              <a:t>watch?v</a:t>
            </a:r>
            <a:r>
              <a:rPr lang="en-US" b="1" dirty="0" smtClean="0">
                <a:solidFill>
                  <a:srgbClr val="FF0000"/>
                </a:solidFill>
              </a:rPr>
              <a:t>=JHroOYO1i6c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521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 </a:t>
            </a:r>
            <a:r>
              <a:rPr lang="en-US" dirty="0"/>
              <a:t>These are words that describe modify or give more information about a noun or pronoun</a:t>
            </a:r>
            <a:r>
              <a:rPr lang="en-US" b="1" dirty="0"/>
              <a:t> </a:t>
            </a:r>
            <a:r>
              <a:rPr lang="en-US" dirty="0"/>
              <a:t>Examples: cold, happy, young, two, fun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b="1" dirty="0"/>
              <a:t>“The little girl has a pink hat”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ADJECTIVES</a:t>
            </a:r>
            <a:endParaRPr lang="en-US" u="sng" dirty="0">
              <a:solidFill>
                <a:srgbClr val="00B050"/>
              </a:solidFill>
              <a:latin typeface="Baskerville Old Face" panose="020206020805050203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3284984"/>
            <a:ext cx="2664296" cy="288032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779912" y="422108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u="sng" dirty="0">
                <a:solidFill>
                  <a:srgbClr val="FF0000"/>
                </a:solidFill>
                <a:latin typeface="Algerian" panose="04020705040A02060702" pitchFamily="82" charset="0"/>
              </a:rPr>
              <a:t>LINK </a:t>
            </a:r>
            <a:r>
              <a:rPr lang="en-US" u="sng" dirty="0" smtClean="0">
                <a:solidFill>
                  <a:srgbClr val="FF0000"/>
                </a:solidFill>
                <a:latin typeface="Algerian" panose="04020705040A02060702" pitchFamily="82" charset="0"/>
              </a:rPr>
              <a:t>FOR ADJECTIVE VIDEOS </a:t>
            </a:r>
            <a:r>
              <a:rPr lang="en-US" dirty="0" smtClean="0"/>
              <a:t>https</a:t>
            </a:r>
            <a:r>
              <a:rPr lang="en-US" dirty="0"/>
              <a:t>://www.youtube .com/</a:t>
            </a:r>
            <a:r>
              <a:rPr lang="en-US" dirty="0" err="1"/>
              <a:t>watch?v</a:t>
            </a:r>
            <a:r>
              <a:rPr lang="en-US" dirty="0"/>
              <a:t>=ZzvQj3pEwbc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961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I</a:t>
            </a:r>
            <a:r>
              <a:rPr lang="en-US" sz="2000" b="1" dirty="0" smtClean="0"/>
              <a:t>t </a:t>
            </a:r>
            <a:r>
              <a:rPr lang="en-US" sz="2000" b="1" dirty="0"/>
              <a:t>modifies a verb, an adjective, or another adverb. It tells how (often), where and when.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Example: slowly, very, always, well, too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6"/>
                </a:solidFill>
              </a:rPr>
              <a:t>“Yesterday </a:t>
            </a:r>
            <a:r>
              <a:rPr lang="en-US" sz="2000" b="1" dirty="0">
                <a:solidFill>
                  <a:schemeClr val="accent6"/>
                </a:solidFill>
              </a:rPr>
              <a:t>I ate my lunch quickly</a:t>
            </a:r>
            <a:r>
              <a:rPr lang="en-US" sz="2000" b="1" dirty="0" smtClean="0">
                <a:solidFill>
                  <a:schemeClr val="accent6"/>
                </a:solidFill>
              </a:rPr>
              <a:t>.”</a:t>
            </a:r>
            <a:endParaRPr lang="en-US" sz="2000" b="1" dirty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00B050"/>
                </a:solidFill>
              </a:rPr>
              <a:t>ADVERB</a:t>
            </a:r>
            <a:endParaRPr lang="en-US" u="sng" dirty="0">
              <a:solidFill>
                <a:srgbClr val="00B05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438000"/>
            <a:ext cx="2520280" cy="193521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636912"/>
            <a:ext cx="2880320" cy="237626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123728" y="566124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u="sng" dirty="0" smtClean="0">
                <a:solidFill>
                  <a:srgbClr val="FF0000"/>
                </a:solidFill>
                <a:latin typeface="Algerian" panose="04020705040A02060702" pitchFamily="82" charset="0"/>
              </a:rPr>
              <a:t>ADJECTIVE VIDEO</a:t>
            </a:r>
          </a:p>
          <a:p>
            <a:pPr algn="ctr"/>
            <a:r>
              <a:rPr lang="en-US" dirty="0" smtClean="0"/>
              <a:t>https</a:t>
            </a:r>
            <a:r>
              <a:rPr lang="en-US" dirty="0"/>
              <a:t>://www.youtube .com/</a:t>
            </a:r>
            <a:r>
              <a:rPr lang="en-US" dirty="0" err="1"/>
              <a:t>watch?v</a:t>
            </a:r>
            <a:r>
              <a:rPr lang="en-US" dirty="0"/>
              <a:t>=ZzvQj3pEwbc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534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They </a:t>
            </a:r>
            <a:r>
              <a:rPr lang="en-US" dirty="0"/>
              <a:t>join two words, ideas, phrases together and show how they are connected</a:t>
            </a:r>
          </a:p>
          <a:p>
            <a:pPr marL="0" indent="0">
              <a:buNone/>
            </a:pPr>
            <a:r>
              <a:rPr lang="en-US" dirty="0"/>
              <a:t>Examples: and, or, but, because, yet, so</a:t>
            </a:r>
          </a:p>
          <a:p>
            <a:pPr marL="0" indent="0">
              <a:buNone/>
            </a:pPr>
            <a:r>
              <a:rPr lang="en-US" b="1" dirty="0"/>
              <a:t>“I was hungry and tired but I still finished the job.”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00B050"/>
                </a:solidFill>
              </a:rPr>
              <a:t>CONJUNCTION</a:t>
            </a:r>
            <a:endParaRPr lang="en-US" u="sng" dirty="0">
              <a:solidFill>
                <a:srgbClr val="00B05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429000"/>
            <a:ext cx="3240360" cy="23042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51920" y="407707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u="sng" dirty="0" smtClean="0">
                <a:solidFill>
                  <a:srgbClr val="FF0000"/>
                </a:solidFill>
              </a:rPr>
              <a:t>Conjunction video</a:t>
            </a:r>
          </a:p>
          <a:p>
            <a:pPr algn="ctr"/>
            <a:r>
              <a:rPr lang="en-US" dirty="0" smtClean="0"/>
              <a:t>https</a:t>
            </a:r>
            <a:r>
              <a:rPr lang="en-US" dirty="0"/>
              <a:t>://www.youtube .</a:t>
            </a:r>
            <a:r>
              <a:rPr lang="en-US" dirty="0" smtClean="0"/>
              <a:t>com/</a:t>
            </a:r>
            <a:r>
              <a:rPr lang="en-US" dirty="0" err="1" smtClean="0"/>
              <a:t>watch?v</a:t>
            </a:r>
            <a:r>
              <a:rPr lang="en-US" dirty="0" smtClean="0"/>
              <a:t>=mkDc5Z6P5v0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0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Which word is an adjective (happy, slowly)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00B050"/>
                </a:solidFill>
              </a:rPr>
              <a:t>PRACTICAL ACTIVITIES</a:t>
            </a:r>
            <a:endParaRPr lang="en-US" u="sng" dirty="0">
              <a:solidFill>
                <a:srgbClr val="00B05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916832"/>
            <a:ext cx="5040560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9243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114</TotalTime>
  <Words>210</Words>
  <Application>Microsoft Office PowerPoint</Application>
  <PresentationFormat>On-screen Show (4:3)</PresentationFormat>
  <Paragraphs>27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ENGLISH GRADE SIX WORD CLASSES </vt:lpstr>
      <vt:lpstr>NOUNS</vt:lpstr>
      <vt:lpstr>ADJECTIVES</vt:lpstr>
      <vt:lpstr>ADVERB</vt:lpstr>
      <vt:lpstr>CONJUNCTION</vt:lpstr>
      <vt:lpstr>PRACTICAL ACTIVITIES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GRADE SIX WORD CLASSES</dc:title>
  <dc:creator>Ebenezer Paul</dc:creator>
  <cp:lastModifiedBy>Ebenezer Paul</cp:lastModifiedBy>
  <cp:revision>11</cp:revision>
  <dcterms:created xsi:type="dcterms:W3CDTF">2025-06-26T08:23:11Z</dcterms:created>
  <dcterms:modified xsi:type="dcterms:W3CDTF">2025-06-26T17:30:49Z</dcterms:modified>
</cp:coreProperties>
</file>